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8" r:id="rId11"/>
    <p:sldId id="261" r:id="rId12"/>
    <p:sldId id="262" r:id="rId13"/>
    <p:sldId id="263" r:id="rId14"/>
    <p:sldId id="265" r:id="rId15"/>
    <p:sldId id="264" r:id="rId16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3FF"/>
    <a:srgbClr val="133E78"/>
    <a:srgbClr val="00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B5EE82-5735-436E-B138-59D2ECD7D74B}" v="91" dt="2024-08-24T20:50:38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16719" autoAdjust="0"/>
    <p:restoredTop sz="86467" autoAdjust="0"/>
  </p:normalViewPr>
  <p:slideViewPr>
    <p:cSldViewPr snapToGrid="0" showGuides="1">
      <p:cViewPr varScale="1">
        <p:scale>
          <a:sx n="93" d="100"/>
          <a:sy n="93" d="100"/>
        </p:scale>
        <p:origin x="12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2" d="100"/>
          <a:sy n="82" d="100"/>
        </p:scale>
        <p:origin x="28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Araujo" userId="5e4bb32ba2238d3a" providerId="LiveId" clId="{580065C8-98F6-4CE1-A9F1-F9557744F375}"/>
    <pc:docChg chg="undo custSel addMainMaster delMainMaster modMainMaster">
      <pc:chgData name="Angela Araujo" userId="5e4bb32ba2238d3a" providerId="LiveId" clId="{580065C8-98F6-4CE1-A9F1-F9557744F375}" dt="2024-08-19T23:25:10.381" v="23" actId="478"/>
      <pc:docMkLst>
        <pc:docMk/>
      </pc:docMkLst>
      <pc:sldMasterChg chg="modSldLayout sldLayoutOrd">
        <pc:chgData name="Angela Araujo" userId="5e4bb32ba2238d3a" providerId="LiveId" clId="{580065C8-98F6-4CE1-A9F1-F9557744F375}" dt="2024-08-19T23:25:10.381" v="23" actId="478"/>
        <pc:sldMasterMkLst>
          <pc:docMk/>
          <pc:sldMasterMk cId="2346251051" sldId="2147483648"/>
        </pc:sldMasterMkLst>
        <pc:sldLayoutChg chg="addSp delSp mod">
          <pc:chgData name="Angela Araujo" userId="5e4bb32ba2238d3a" providerId="LiveId" clId="{580065C8-98F6-4CE1-A9F1-F9557744F375}" dt="2024-08-19T23:21:27.587" v="1" actId="478"/>
          <pc:sldLayoutMkLst>
            <pc:docMk/>
            <pc:sldMasterMk cId="2346251051" sldId="2147483648"/>
            <pc:sldLayoutMk cId="3602678805" sldId="2147483651"/>
          </pc:sldLayoutMkLst>
          <pc:picChg chg="add del">
            <ac:chgData name="Angela Araujo" userId="5e4bb32ba2238d3a" providerId="LiveId" clId="{580065C8-98F6-4CE1-A9F1-F9557744F375}" dt="2024-08-19T23:21:27.587" v="1" actId="478"/>
            <ac:picMkLst>
              <pc:docMk/>
              <pc:sldMasterMk cId="2346251051" sldId="2147483648"/>
              <pc:sldLayoutMk cId="3602678805" sldId="2147483651"/>
              <ac:picMk id="17" creationId="{084003D8-DC7D-DCCF-55F1-86BDE89E7617}"/>
            </ac:picMkLst>
          </pc:picChg>
        </pc:sldLayoutChg>
        <pc:sldLayoutChg chg="delSp mod">
          <pc:chgData name="Angela Araujo" userId="5e4bb32ba2238d3a" providerId="LiveId" clId="{580065C8-98F6-4CE1-A9F1-F9557744F375}" dt="2024-08-19T23:21:32.131" v="2" actId="478"/>
          <pc:sldLayoutMkLst>
            <pc:docMk/>
            <pc:sldMasterMk cId="2346251051" sldId="2147483648"/>
            <pc:sldLayoutMk cId="3527791066" sldId="2147483652"/>
          </pc:sldLayoutMkLst>
          <pc:picChg chg="del">
            <ac:chgData name="Angela Araujo" userId="5e4bb32ba2238d3a" providerId="LiveId" clId="{580065C8-98F6-4CE1-A9F1-F9557744F375}" dt="2024-08-19T23:21:32.131" v="2" actId="478"/>
            <ac:picMkLst>
              <pc:docMk/>
              <pc:sldMasterMk cId="2346251051" sldId="2147483648"/>
              <pc:sldLayoutMk cId="3527791066" sldId="2147483652"/>
              <ac:picMk id="9" creationId="{3A19D434-D70F-DBF1-44B2-DCE28F63BB7C}"/>
            </ac:picMkLst>
          </pc:picChg>
        </pc:sldLayoutChg>
        <pc:sldLayoutChg chg="delSp mod">
          <pc:chgData name="Angela Araujo" userId="5e4bb32ba2238d3a" providerId="LiveId" clId="{580065C8-98F6-4CE1-A9F1-F9557744F375}" dt="2024-08-19T23:21:34.807" v="3" actId="478"/>
          <pc:sldLayoutMkLst>
            <pc:docMk/>
            <pc:sldMasterMk cId="2346251051" sldId="2147483648"/>
            <pc:sldLayoutMk cId="3971016106" sldId="2147483653"/>
          </pc:sldLayoutMkLst>
          <pc:picChg chg="del">
            <ac:chgData name="Angela Araujo" userId="5e4bb32ba2238d3a" providerId="LiveId" clId="{580065C8-98F6-4CE1-A9F1-F9557744F375}" dt="2024-08-19T23:21:34.807" v="3" actId="478"/>
            <ac:picMkLst>
              <pc:docMk/>
              <pc:sldMasterMk cId="2346251051" sldId="2147483648"/>
              <pc:sldLayoutMk cId="3971016106" sldId="2147483653"/>
              <ac:picMk id="11" creationId="{3A29771D-22AE-CF98-16F6-EEC4C91CDA12}"/>
            </ac:picMkLst>
          </pc:picChg>
        </pc:sldLayoutChg>
        <pc:sldLayoutChg chg="addSp delSp mod">
          <pc:chgData name="Angela Araujo" userId="5e4bb32ba2238d3a" providerId="LiveId" clId="{580065C8-98F6-4CE1-A9F1-F9557744F375}" dt="2024-08-19T23:21:41.569" v="5" actId="478"/>
          <pc:sldLayoutMkLst>
            <pc:docMk/>
            <pc:sldMasterMk cId="2346251051" sldId="2147483648"/>
            <pc:sldLayoutMk cId="302416926" sldId="2147483655"/>
          </pc:sldLayoutMkLst>
          <pc:picChg chg="add del">
            <ac:chgData name="Angela Araujo" userId="5e4bb32ba2238d3a" providerId="LiveId" clId="{580065C8-98F6-4CE1-A9F1-F9557744F375}" dt="2024-08-19T23:21:41.569" v="5" actId="478"/>
            <ac:picMkLst>
              <pc:docMk/>
              <pc:sldMasterMk cId="2346251051" sldId="2147483648"/>
              <pc:sldLayoutMk cId="302416926" sldId="2147483655"/>
              <ac:picMk id="6" creationId="{325FF114-5BF1-9D1F-7056-C000ACB605E0}"/>
            </ac:picMkLst>
          </pc:picChg>
        </pc:sldLayoutChg>
        <pc:sldLayoutChg chg="addSp delSp mod">
          <pc:chgData name="Angela Araujo" userId="5e4bb32ba2238d3a" providerId="LiveId" clId="{580065C8-98F6-4CE1-A9F1-F9557744F375}" dt="2024-08-19T23:21:53.793" v="7" actId="478"/>
          <pc:sldLayoutMkLst>
            <pc:docMk/>
            <pc:sldMasterMk cId="2346251051" sldId="2147483648"/>
            <pc:sldLayoutMk cId="445927127" sldId="2147483659"/>
          </pc:sldLayoutMkLst>
          <pc:picChg chg="add del">
            <ac:chgData name="Angela Araujo" userId="5e4bb32ba2238d3a" providerId="LiveId" clId="{580065C8-98F6-4CE1-A9F1-F9557744F375}" dt="2024-08-19T23:21:53.793" v="7" actId="478"/>
            <ac:picMkLst>
              <pc:docMk/>
              <pc:sldMasterMk cId="2346251051" sldId="2147483648"/>
              <pc:sldLayoutMk cId="445927127" sldId="2147483659"/>
              <ac:picMk id="11" creationId="{9D763BA0-A4E6-CBDD-95BB-F5AF6D731C67}"/>
            </ac:picMkLst>
          </pc:picChg>
        </pc:sldLayoutChg>
        <pc:sldLayoutChg chg="addSp delSp modSp mod ord">
          <pc:chgData name="Angela Araujo" userId="5e4bb32ba2238d3a" providerId="LiveId" clId="{580065C8-98F6-4CE1-A9F1-F9557744F375}" dt="2024-08-19T23:25:10.381" v="23" actId="478"/>
          <pc:sldLayoutMkLst>
            <pc:docMk/>
            <pc:sldMasterMk cId="2346251051" sldId="2147483648"/>
            <pc:sldLayoutMk cId="1209453024" sldId="2147483661"/>
          </pc:sldLayoutMkLst>
          <pc:spChg chg="del">
            <ac:chgData name="Angela Araujo" userId="5e4bb32ba2238d3a" providerId="LiveId" clId="{580065C8-98F6-4CE1-A9F1-F9557744F375}" dt="2024-08-19T23:23:44.160" v="13" actId="478"/>
            <ac:spMkLst>
              <pc:docMk/>
              <pc:sldMasterMk cId="2346251051" sldId="2147483648"/>
              <pc:sldLayoutMk cId="1209453024" sldId="2147483661"/>
              <ac:spMk id="2" creationId="{00000000-0000-0000-0000-000000000000}"/>
            </ac:spMkLst>
          </pc:spChg>
          <pc:spChg chg="del">
            <ac:chgData name="Angela Araujo" userId="5e4bb32ba2238d3a" providerId="LiveId" clId="{580065C8-98F6-4CE1-A9F1-F9557744F375}" dt="2024-08-19T23:23:46.016" v="14" actId="478"/>
            <ac:spMkLst>
              <pc:docMk/>
              <pc:sldMasterMk cId="2346251051" sldId="2147483648"/>
              <pc:sldLayoutMk cId="1209453024" sldId="2147483661"/>
              <ac:spMk id="3" creationId="{00000000-0000-0000-0000-000000000000}"/>
            </ac:spMkLst>
          </pc:spChg>
          <pc:spChg chg="add del">
            <ac:chgData name="Angela Araujo" userId="5e4bb32ba2238d3a" providerId="LiveId" clId="{580065C8-98F6-4CE1-A9F1-F9557744F375}" dt="2024-08-19T23:25:10.160" v="22" actId="478"/>
            <ac:spMkLst>
              <pc:docMk/>
              <pc:sldMasterMk cId="2346251051" sldId="2147483648"/>
              <pc:sldLayoutMk cId="1209453024" sldId="2147483661"/>
              <ac:spMk id="7" creationId="{00000000-0000-0000-0000-000000000000}"/>
            </ac:spMkLst>
          </pc:spChg>
          <pc:spChg chg="add del">
            <ac:chgData name="Angela Araujo" userId="5e4bb32ba2238d3a" providerId="LiveId" clId="{580065C8-98F6-4CE1-A9F1-F9557744F375}" dt="2024-08-19T23:25:10.381" v="23" actId="478"/>
            <ac:spMkLst>
              <pc:docMk/>
              <pc:sldMasterMk cId="2346251051" sldId="2147483648"/>
              <pc:sldLayoutMk cId="1209453024" sldId="2147483661"/>
              <ac:spMk id="8" creationId="{00000000-0000-0000-0000-000000000000}"/>
            </ac:spMkLst>
          </pc:spChg>
          <pc:picChg chg="del">
            <ac:chgData name="Angela Araujo" userId="5e4bb32ba2238d3a" providerId="LiveId" clId="{580065C8-98F6-4CE1-A9F1-F9557744F375}" dt="2024-08-19T23:23:47.191" v="15" actId="478"/>
            <ac:picMkLst>
              <pc:docMk/>
              <pc:sldMasterMk cId="2346251051" sldId="2147483648"/>
              <pc:sldLayoutMk cId="1209453024" sldId="2147483661"/>
              <ac:picMk id="5" creationId="{BBDC38A4-69D6-05A9-E1FD-A0753408FDBB}"/>
            </ac:picMkLst>
          </pc:picChg>
          <pc:picChg chg="add mod">
            <ac:chgData name="Angela Araujo" userId="5e4bb32ba2238d3a" providerId="LiveId" clId="{580065C8-98F6-4CE1-A9F1-F9557744F375}" dt="2024-08-19T23:24:08.771" v="19" actId="14861"/>
            <ac:picMkLst>
              <pc:docMk/>
              <pc:sldMasterMk cId="2346251051" sldId="2147483648"/>
              <pc:sldLayoutMk cId="1209453024" sldId="2147483661"/>
              <ac:picMk id="6" creationId="{9B75B65E-147F-CB74-5E7C-442AE94E7FFB}"/>
            </ac:picMkLst>
          </pc:picChg>
        </pc:sldLayoutChg>
      </pc:sldMasterChg>
      <pc:sldMasterChg chg="new del mod addSldLayout">
        <pc:chgData name="Angela Araujo" userId="5e4bb32ba2238d3a" providerId="LiveId" clId="{580065C8-98F6-4CE1-A9F1-F9557744F375}" dt="2024-08-19T23:23:13.581" v="9" actId="2696"/>
        <pc:sldMasterMkLst>
          <pc:docMk/>
          <pc:sldMasterMk cId="862171225" sldId="2147483661"/>
        </pc:sldMasterMkLst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3289549112" sldId="2147483662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2338612756" sldId="2147483663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1749292485" sldId="2147483664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2097520070" sldId="2147483665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1497544352" sldId="2147483666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3873245320" sldId="2147483667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3248811206" sldId="2147483668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2565460496" sldId="2147483669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179462090" sldId="2147483670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3770878899" sldId="2147483671"/>
          </pc:sldLayoutMkLst>
        </pc:sldLayoutChg>
        <pc:sldLayoutChg chg="new replId">
          <pc:chgData name="Angela Araujo" userId="5e4bb32ba2238d3a" providerId="LiveId" clId="{580065C8-98F6-4CE1-A9F1-F9557744F375}" dt="2024-08-19T23:23:07.463" v="8" actId="6938"/>
          <pc:sldLayoutMkLst>
            <pc:docMk/>
            <pc:sldMasterMk cId="862171225" sldId="2147483661"/>
            <pc:sldLayoutMk cId="2336636180" sldId="2147483672"/>
          </pc:sldLayoutMkLst>
        </pc:sldLayoutChg>
      </pc:sldMasterChg>
    </pc:docChg>
  </pc:docChgLst>
  <pc:docChgLst>
    <pc:chgData name="AVA EVENTOS E TECNOLOGIA" userId="b44ac983e2b2bee6" providerId="LiveId" clId="{BEB5EE82-5735-436E-B138-59D2ECD7D74B}"/>
    <pc:docChg chg="modSld">
      <pc:chgData name="AVA EVENTOS E TECNOLOGIA" userId="b44ac983e2b2bee6" providerId="LiveId" clId="{BEB5EE82-5735-436E-B138-59D2ECD7D74B}" dt="2024-08-24T20:50:38.202" v="87" actId="207"/>
      <pc:docMkLst>
        <pc:docMk/>
      </pc:docMkLst>
      <pc:sldChg chg="modSp setBg">
        <pc:chgData name="AVA EVENTOS E TECNOLOGIA" userId="b44ac983e2b2bee6" providerId="LiveId" clId="{BEB5EE82-5735-436E-B138-59D2ECD7D74B}" dt="2024-08-24T20:41:49.280" v="8" actId="1076"/>
        <pc:sldMkLst>
          <pc:docMk/>
          <pc:sldMk cId="1652133998" sldId="256"/>
        </pc:sldMkLst>
        <pc:spChg chg="mod">
          <ac:chgData name="AVA EVENTOS E TECNOLOGIA" userId="b44ac983e2b2bee6" providerId="LiveId" clId="{BEB5EE82-5735-436E-B138-59D2ECD7D74B}" dt="2024-08-24T20:40:35.712" v="7" actId="1076"/>
          <ac:spMkLst>
            <pc:docMk/>
            <pc:sldMk cId="1652133998" sldId="256"/>
            <ac:spMk id="3" creationId="{15589189-F6DE-2828-4B31-4CE81556454A}"/>
          </ac:spMkLst>
        </pc:spChg>
        <pc:spChg chg="mod">
          <ac:chgData name="AVA EVENTOS E TECNOLOGIA" userId="b44ac983e2b2bee6" providerId="LiveId" clId="{BEB5EE82-5735-436E-B138-59D2ECD7D74B}" dt="2024-08-24T20:41:49.280" v="8" actId="1076"/>
          <ac:spMkLst>
            <pc:docMk/>
            <pc:sldMk cId="1652133998" sldId="256"/>
            <ac:spMk id="7" creationId="{00000000-0000-0000-0000-000000000000}"/>
          </ac:spMkLst>
        </pc:spChg>
      </pc:sldChg>
      <pc:sldChg chg="modSp setBg">
        <pc:chgData name="AVA EVENTOS E TECNOLOGIA" userId="b44ac983e2b2bee6" providerId="LiveId" clId="{BEB5EE82-5735-436E-B138-59D2ECD7D74B}" dt="2024-08-24T20:43:03.425" v="16" actId="207"/>
        <pc:sldMkLst>
          <pc:docMk/>
          <pc:sldMk cId="1654255301" sldId="257"/>
        </pc:sldMkLst>
        <pc:spChg chg="mod">
          <ac:chgData name="AVA EVENTOS E TECNOLOGIA" userId="b44ac983e2b2bee6" providerId="LiveId" clId="{BEB5EE82-5735-436E-B138-59D2ECD7D74B}" dt="2024-08-24T20:43:03.425" v="16" actId="207"/>
          <ac:spMkLst>
            <pc:docMk/>
            <pc:sldMk cId="1654255301" sldId="257"/>
            <ac:spMk id="3" creationId="{71E3DC50-EE8E-E993-FB2D-0E31AB9B347B}"/>
          </ac:spMkLst>
        </pc:spChg>
        <pc:spChg chg="mod">
          <ac:chgData name="AVA EVENTOS E TECNOLOGIA" userId="b44ac983e2b2bee6" providerId="LiveId" clId="{BEB5EE82-5735-436E-B138-59D2ECD7D74B}" dt="2024-08-24T20:42:49.364" v="14" actId="207"/>
          <ac:spMkLst>
            <pc:docMk/>
            <pc:sldMk cId="1654255301" sldId="257"/>
            <ac:spMk id="13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2:52.483" v="15" actId="207"/>
          <ac:spMkLst>
            <pc:docMk/>
            <pc:sldMk cId="1654255301" sldId="257"/>
            <ac:spMk id="14" creationId="{00000000-0000-0000-0000-000000000000}"/>
          </ac:spMkLst>
        </pc:spChg>
      </pc:sldChg>
      <pc:sldChg chg="modSp setBg">
        <pc:chgData name="AVA EVENTOS E TECNOLOGIA" userId="b44ac983e2b2bee6" providerId="LiveId" clId="{BEB5EE82-5735-436E-B138-59D2ECD7D74B}" dt="2024-08-24T20:46:27.554" v="46"/>
        <pc:sldMkLst>
          <pc:docMk/>
          <pc:sldMk cId="4010278615" sldId="258"/>
        </pc:sldMkLst>
        <pc:spChg chg="mod">
          <ac:chgData name="AVA EVENTOS E TECNOLOGIA" userId="b44ac983e2b2bee6" providerId="LiveId" clId="{BEB5EE82-5735-436E-B138-59D2ECD7D74B}" dt="2024-08-24T20:43:25.467" v="20" actId="207"/>
          <ac:spMkLst>
            <pc:docMk/>
            <pc:sldMk cId="4010278615" sldId="258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3:39.786" v="23" actId="207"/>
          <ac:spMkLst>
            <pc:docMk/>
            <pc:sldMk cId="4010278615" sldId="258"/>
            <ac:spMk id="4" creationId="{39AF2EF4-911B-56C8-4F33-30C33AEB4AE3}"/>
          </ac:spMkLst>
        </pc:spChg>
        <pc:graphicFrameChg chg="mod">
          <ac:chgData name="AVA EVENTOS E TECNOLOGIA" userId="b44ac983e2b2bee6" providerId="LiveId" clId="{BEB5EE82-5735-436E-B138-59D2ECD7D74B}" dt="2024-08-24T20:46:27.554" v="46"/>
          <ac:graphicFrameMkLst>
            <pc:docMk/>
            <pc:sldMk cId="4010278615" sldId="258"/>
            <ac:graphicFrameMk id="6" creationId="{00000000-0000-0000-0000-000000000000}"/>
          </ac:graphicFrameMkLst>
        </pc:graphicFrameChg>
      </pc:sldChg>
      <pc:sldChg chg="modSp setBg">
        <pc:chgData name="AVA EVENTOS E TECNOLOGIA" userId="b44ac983e2b2bee6" providerId="LiveId" clId="{BEB5EE82-5735-436E-B138-59D2ECD7D74B}" dt="2024-08-24T20:46:09.355" v="44"/>
        <pc:sldMkLst>
          <pc:docMk/>
          <pc:sldMk cId="2853788422" sldId="259"/>
        </pc:sldMkLst>
        <pc:spChg chg="mod">
          <ac:chgData name="AVA EVENTOS E TECNOLOGIA" userId="b44ac983e2b2bee6" providerId="LiveId" clId="{BEB5EE82-5735-436E-B138-59D2ECD7D74B}" dt="2024-08-24T20:44:26.273" v="29" actId="207"/>
          <ac:spMkLst>
            <pc:docMk/>
            <pc:sldMk cId="2853788422" sldId="259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4:28.787" v="30" actId="207"/>
          <ac:spMkLst>
            <pc:docMk/>
            <pc:sldMk cId="2853788422" sldId="259"/>
            <ac:spMk id="3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4:34.388" v="31" actId="207"/>
          <ac:spMkLst>
            <pc:docMk/>
            <pc:sldMk cId="2853788422" sldId="259"/>
            <ac:spMk id="5" creationId="{4CC17B73-2C68-08AF-BB13-9A599F01104E}"/>
          </ac:spMkLst>
        </pc:spChg>
        <pc:graphicFrameChg chg="mod">
          <ac:chgData name="AVA EVENTOS E TECNOLOGIA" userId="b44ac983e2b2bee6" providerId="LiveId" clId="{BEB5EE82-5735-436E-B138-59D2ECD7D74B}" dt="2024-08-24T20:46:09.355" v="44"/>
          <ac:graphicFrameMkLst>
            <pc:docMk/>
            <pc:sldMk cId="2853788422" sldId="259"/>
            <ac:graphicFrameMk id="16" creationId="{00000000-0000-0000-0000-000000000000}"/>
          </ac:graphicFrameMkLst>
        </pc:graphicFrameChg>
      </pc:sldChg>
      <pc:sldChg chg="modSp setBg">
        <pc:chgData name="AVA EVENTOS E TECNOLOGIA" userId="b44ac983e2b2bee6" providerId="LiveId" clId="{BEB5EE82-5735-436E-B138-59D2ECD7D74B}" dt="2024-08-24T20:47:32.123" v="53" actId="207"/>
        <pc:sldMkLst>
          <pc:docMk/>
          <pc:sldMk cId="4224509479" sldId="260"/>
        </pc:sldMkLst>
        <pc:spChg chg="mod">
          <ac:chgData name="AVA EVENTOS E TECNOLOGIA" userId="b44ac983e2b2bee6" providerId="LiveId" clId="{BEB5EE82-5735-436E-B138-59D2ECD7D74B}" dt="2024-08-24T20:47:32.123" v="53" actId="207"/>
          <ac:spMkLst>
            <pc:docMk/>
            <pc:sldMk cId="4224509479" sldId="260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6:59.804" v="47" actId="207"/>
          <ac:spMkLst>
            <pc:docMk/>
            <pc:sldMk cId="4224509479" sldId="260"/>
            <ac:spMk id="8" creationId="{05CFF32B-4D91-8145-7D22-64569E2F0677}"/>
          </ac:spMkLst>
        </pc:spChg>
        <pc:graphicFrameChg chg="mod">
          <ac:chgData name="AVA EVENTOS E TECNOLOGIA" userId="b44ac983e2b2bee6" providerId="LiveId" clId="{BEB5EE82-5735-436E-B138-59D2ECD7D74B}" dt="2024-08-24T20:45:53.098" v="41"/>
          <ac:graphicFrameMkLst>
            <pc:docMk/>
            <pc:sldMk cId="4224509479" sldId="260"/>
            <ac:graphicFrameMk id="6" creationId="{AD4C66CA-C3B5-EBF2-83D0-9126F1C004D4}"/>
          </ac:graphicFrameMkLst>
        </pc:graphicFrameChg>
      </pc:sldChg>
      <pc:sldChg chg="modSp setBg">
        <pc:chgData name="AVA EVENTOS E TECNOLOGIA" userId="b44ac983e2b2bee6" providerId="LiveId" clId="{BEB5EE82-5735-436E-B138-59D2ECD7D74B}" dt="2024-08-24T20:48:57.890" v="68" actId="207"/>
        <pc:sldMkLst>
          <pc:docMk/>
          <pc:sldMk cId="2224495804" sldId="262"/>
        </pc:sldMkLst>
        <pc:spChg chg="mod">
          <ac:chgData name="AVA EVENTOS E TECNOLOGIA" userId="b44ac983e2b2bee6" providerId="LiveId" clId="{BEB5EE82-5735-436E-B138-59D2ECD7D74B}" dt="2024-08-24T20:48:26.906" v="62" actId="207"/>
          <ac:spMkLst>
            <pc:docMk/>
            <pc:sldMk cId="2224495804" sldId="262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8:34.797" v="63" actId="207"/>
          <ac:spMkLst>
            <pc:docMk/>
            <pc:sldMk cId="2224495804" sldId="262"/>
            <ac:spMk id="3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8:47.877" v="65" actId="207"/>
          <ac:spMkLst>
            <pc:docMk/>
            <pc:sldMk cId="2224495804" sldId="262"/>
            <ac:spMk id="4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8:39.283" v="64" actId="207"/>
          <ac:spMkLst>
            <pc:docMk/>
            <pc:sldMk cId="2224495804" sldId="262"/>
            <ac:spMk id="5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8:50.978" v="66" actId="207"/>
          <ac:spMkLst>
            <pc:docMk/>
            <pc:sldMk cId="2224495804" sldId="262"/>
            <ac:spMk id="6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8:57.890" v="68" actId="207"/>
          <ac:spMkLst>
            <pc:docMk/>
            <pc:sldMk cId="2224495804" sldId="262"/>
            <ac:spMk id="8" creationId="{916D5322-FF0C-3E0E-09D1-7E1877353755}"/>
          </ac:spMkLst>
        </pc:spChg>
      </pc:sldChg>
      <pc:sldChg chg="modSp setBg">
        <pc:chgData name="AVA EVENTOS E TECNOLOGIA" userId="b44ac983e2b2bee6" providerId="LiveId" clId="{BEB5EE82-5735-436E-B138-59D2ECD7D74B}" dt="2024-08-24T20:49:20.682" v="74" actId="207"/>
        <pc:sldMkLst>
          <pc:docMk/>
          <pc:sldMk cId="1527004159" sldId="263"/>
        </pc:sldMkLst>
        <pc:spChg chg="mod">
          <ac:chgData name="AVA EVENTOS E TECNOLOGIA" userId="b44ac983e2b2bee6" providerId="LiveId" clId="{BEB5EE82-5735-436E-B138-59D2ECD7D74B}" dt="2024-08-24T20:49:20.682" v="74" actId="207"/>
          <ac:spMkLst>
            <pc:docMk/>
            <pc:sldMk cId="1527004159" sldId="263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9:16.152" v="73" actId="207"/>
          <ac:spMkLst>
            <pc:docMk/>
            <pc:sldMk cId="1527004159" sldId="263"/>
            <ac:spMk id="4" creationId="{1BFDE4F0-1C5F-9902-A20B-9F01C38B9743}"/>
          </ac:spMkLst>
        </pc:spChg>
      </pc:sldChg>
      <pc:sldChg chg="modSp setBg">
        <pc:chgData name="AVA EVENTOS E TECNOLOGIA" userId="b44ac983e2b2bee6" providerId="LiveId" clId="{BEB5EE82-5735-436E-B138-59D2ECD7D74B}" dt="2024-08-24T20:50:19.542" v="86"/>
        <pc:sldMkLst>
          <pc:docMk/>
          <pc:sldMk cId="1800380133" sldId="264"/>
        </pc:sldMkLst>
        <pc:spChg chg="mod">
          <ac:chgData name="AVA EVENTOS E TECNOLOGIA" userId="b44ac983e2b2bee6" providerId="LiveId" clId="{BEB5EE82-5735-436E-B138-59D2ECD7D74B}" dt="2024-08-24T20:49:52.205" v="80" actId="207"/>
          <ac:spMkLst>
            <pc:docMk/>
            <pc:sldMk cId="1800380133" sldId="264"/>
            <ac:spMk id="2" creationId="{A0BC6F31-6E42-3A00-31DE-6EB47AD1EEB6}"/>
          </ac:spMkLst>
        </pc:spChg>
        <pc:spChg chg="mod">
          <ac:chgData name="AVA EVENTOS E TECNOLOGIA" userId="b44ac983e2b2bee6" providerId="LiveId" clId="{BEB5EE82-5735-436E-B138-59D2ECD7D74B}" dt="2024-08-24T20:50:09.346" v="82" actId="207"/>
          <ac:spMkLst>
            <pc:docMk/>
            <pc:sldMk cId="1800380133" sldId="264"/>
            <ac:spMk id="4" creationId="{9F37C9D1-D124-D4F9-A41C-93DA31DD5C76}"/>
          </ac:spMkLst>
        </pc:spChg>
      </pc:sldChg>
      <pc:sldChg chg="modSp setBg">
        <pc:chgData name="AVA EVENTOS E TECNOLOGIA" userId="b44ac983e2b2bee6" providerId="LiveId" clId="{BEB5EE82-5735-436E-B138-59D2ECD7D74B}" dt="2024-08-24T20:50:05.139" v="81" actId="207"/>
        <pc:sldMkLst>
          <pc:docMk/>
          <pc:sldMk cId="3197023440" sldId="265"/>
        </pc:sldMkLst>
        <pc:spChg chg="mod">
          <ac:chgData name="AVA EVENTOS E TECNOLOGIA" userId="b44ac983e2b2bee6" providerId="LiveId" clId="{BEB5EE82-5735-436E-B138-59D2ECD7D74B}" dt="2024-08-24T20:49:34.314" v="77" actId="207"/>
          <ac:spMkLst>
            <pc:docMk/>
            <pc:sldMk cId="3197023440" sldId="265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9:44.450" v="79" actId="207"/>
          <ac:spMkLst>
            <pc:docMk/>
            <pc:sldMk cId="3197023440" sldId="265"/>
            <ac:spMk id="3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9:41.045" v="78" actId="207"/>
          <ac:spMkLst>
            <pc:docMk/>
            <pc:sldMk cId="3197023440" sldId="265"/>
            <ac:spMk id="4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50:05.139" v="81" actId="207"/>
          <ac:spMkLst>
            <pc:docMk/>
            <pc:sldMk cId="3197023440" sldId="265"/>
            <ac:spMk id="6" creationId="{0F0F3BA7-53EA-9E08-CD08-FE8F4AE18303}"/>
          </ac:spMkLst>
        </pc:spChg>
      </pc:sldChg>
      <pc:sldChg chg="modSp setBg">
        <pc:chgData name="AVA EVENTOS E TECNOLOGIA" userId="b44ac983e2b2bee6" providerId="LiveId" clId="{BEB5EE82-5735-436E-B138-59D2ECD7D74B}" dt="2024-08-24T20:50:38.202" v="87" actId="207"/>
        <pc:sldMkLst>
          <pc:docMk/>
          <pc:sldMk cId="3683544629" sldId="266"/>
        </pc:sldMkLst>
        <pc:spChg chg="mod">
          <ac:chgData name="AVA EVENTOS E TECNOLOGIA" userId="b44ac983e2b2bee6" providerId="LiveId" clId="{BEB5EE82-5735-436E-B138-59D2ECD7D74B}" dt="2024-08-24T20:47:21.117" v="51" actId="207"/>
          <ac:spMkLst>
            <pc:docMk/>
            <pc:sldMk cId="3683544629" sldId="266"/>
            <ac:spMk id="2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50:38.202" v="87" actId="207"/>
          <ac:spMkLst>
            <pc:docMk/>
            <pc:sldMk cId="3683544629" sldId="266"/>
            <ac:spMk id="4" creationId="{00000000-0000-0000-0000-000000000000}"/>
          </ac:spMkLst>
        </pc:spChg>
        <pc:spChg chg="mod">
          <ac:chgData name="AVA EVENTOS E TECNOLOGIA" userId="b44ac983e2b2bee6" providerId="LiveId" clId="{BEB5EE82-5735-436E-B138-59D2ECD7D74B}" dt="2024-08-24T20:47:15.435" v="50" actId="207"/>
          <ac:spMkLst>
            <pc:docMk/>
            <pc:sldMk cId="3683544629" sldId="266"/>
            <ac:spMk id="6" creationId="{BB57A43D-6486-10B9-33B1-93472D34D93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72-47D6-91B5-B08EA9A0FA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72-47D6-91B5-B08EA9A0FA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100000"/>
                    <a:satMod val="137000"/>
                  </a:schemeClr>
                </a:gs>
                <a:gs pos="71000">
                  <a:schemeClr val="accent3">
                    <a:shade val="98000"/>
                    <a:satMod val="137000"/>
                  </a:schemeClr>
                </a:gs>
                <a:gs pos="100000">
                  <a:schemeClr val="accent3">
                    <a:shade val="75000"/>
                    <a:satMod val="137000"/>
                  </a:scheme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>
              <a:outerShdw blurRad="39000" dist="25400" dir="54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800000"/>
              </a:lightRig>
            </a:scene3d>
            <a:sp3d prstMaterial="matte">
              <a:bevelT h="20000"/>
            </a:sp3d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2-47D6-91B5-B08EA9A0F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65025880"/>
        <c:axId val="665015688"/>
      </c:barChart>
      <c:catAx>
        <c:axId val="66502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15688"/>
        <c:crosses val="autoZero"/>
        <c:auto val="1"/>
        <c:lblAlgn val="ctr"/>
        <c:lblOffset val="100"/>
        <c:noMultiLvlLbl val="0"/>
      </c:catAx>
      <c:valAx>
        <c:axId val="66501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502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A7071-332C-41E7-986A-BA39F5F520A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9BAFEFD-D93A-49B6-9CB2-41A5958CC78C}">
      <dgm:prSet phldrT="[Texto]" phldr="1"/>
      <dgm:spPr>
        <a:solidFill>
          <a:schemeClr val="bg2"/>
        </a:solidFill>
      </dgm:spPr>
      <dgm:t>
        <a:bodyPr/>
        <a:lstStyle/>
        <a:p>
          <a:endParaRPr lang="pt-BR" dirty="0">
            <a:latin typeface="Arial Rounded MT Bold" panose="020F0704030504030204" pitchFamily="34" charset="0"/>
          </a:endParaRPr>
        </a:p>
      </dgm:t>
    </dgm:pt>
    <dgm:pt modelId="{8D8F6DA1-32CE-49D0-B0EA-59BB3DA32D28}" type="parTrans" cxnId="{92E53A66-914B-4866-9B88-41073C3649E8}">
      <dgm:prSet/>
      <dgm:spPr/>
      <dgm:t>
        <a:bodyPr/>
        <a:lstStyle/>
        <a:p>
          <a:endParaRPr lang="pt-BR"/>
        </a:p>
      </dgm:t>
    </dgm:pt>
    <dgm:pt modelId="{9E38A3C3-9C76-4DDF-9145-3979951571EA}" type="sibTrans" cxnId="{92E53A66-914B-4866-9B88-41073C3649E8}">
      <dgm:prSet/>
      <dgm:spPr/>
      <dgm:t>
        <a:bodyPr/>
        <a:lstStyle/>
        <a:p>
          <a:endParaRPr lang="pt-BR"/>
        </a:p>
      </dgm:t>
    </dgm:pt>
    <dgm:pt modelId="{1FA525AE-3CC4-4DBF-87CB-1F09835D6D08}">
      <dgm:prSet phldrT="[Texto]" phldr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pt-BR" dirty="0"/>
        </a:p>
      </dgm:t>
    </dgm:pt>
    <dgm:pt modelId="{D8A55467-2751-428E-865B-4A65B980A2F0}" type="parTrans" cxnId="{FC617D4F-FDD7-43F8-BDAF-AB819DFCC1A6}">
      <dgm:prSet/>
      <dgm:spPr/>
      <dgm:t>
        <a:bodyPr/>
        <a:lstStyle/>
        <a:p>
          <a:endParaRPr lang="pt-BR"/>
        </a:p>
      </dgm:t>
    </dgm:pt>
    <dgm:pt modelId="{1BDD5797-1EDD-4F07-B2B8-98D8A1D10B56}" type="sibTrans" cxnId="{FC617D4F-FDD7-43F8-BDAF-AB819DFCC1A6}">
      <dgm:prSet/>
      <dgm:spPr/>
      <dgm:t>
        <a:bodyPr/>
        <a:lstStyle/>
        <a:p>
          <a:endParaRPr lang="pt-BR"/>
        </a:p>
      </dgm:t>
    </dgm:pt>
    <dgm:pt modelId="{37BAE42F-2023-49BE-B197-4C76D3C16DB9}">
      <dgm:prSet phldrT="[Texto]" phldr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pt-BR"/>
        </a:p>
      </dgm:t>
    </dgm:pt>
    <dgm:pt modelId="{E2A9D7F7-4B4B-4DCE-8CF1-4819751C01AD}" type="parTrans" cxnId="{F5FD5FB6-10AD-4433-B5E1-EDBAC4102D71}">
      <dgm:prSet/>
      <dgm:spPr/>
      <dgm:t>
        <a:bodyPr/>
        <a:lstStyle/>
        <a:p>
          <a:endParaRPr lang="pt-BR"/>
        </a:p>
      </dgm:t>
    </dgm:pt>
    <dgm:pt modelId="{4E6F6DF9-08C9-415C-A016-C213462F292F}" type="sibTrans" cxnId="{F5FD5FB6-10AD-4433-B5E1-EDBAC4102D71}">
      <dgm:prSet/>
      <dgm:spPr/>
      <dgm:t>
        <a:bodyPr/>
        <a:lstStyle/>
        <a:p>
          <a:endParaRPr lang="pt-BR"/>
        </a:p>
      </dgm:t>
    </dgm:pt>
    <dgm:pt modelId="{ADCCD685-AF65-4DBD-8EE4-0DB7E7488970}">
      <dgm:prSet phldrT="[Texto]" phldr="1"/>
      <dgm:spPr>
        <a:solidFill>
          <a:schemeClr val="bg2"/>
        </a:solidFill>
      </dgm:spPr>
      <dgm:t>
        <a:bodyPr/>
        <a:lstStyle/>
        <a:p>
          <a:endParaRPr lang="pt-BR" dirty="0"/>
        </a:p>
      </dgm:t>
    </dgm:pt>
    <dgm:pt modelId="{588CE1E1-7229-428D-8740-B7E62844B4C7}" type="parTrans" cxnId="{3BF7F264-9787-4474-9DCE-87CD21A1895D}">
      <dgm:prSet/>
      <dgm:spPr/>
      <dgm:t>
        <a:bodyPr/>
        <a:lstStyle/>
        <a:p>
          <a:endParaRPr lang="pt-BR"/>
        </a:p>
      </dgm:t>
    </dgm:pt>
    <dgm:pt modelId="{732748D2-F735-4872-9A78-DD3470EDE377}" type="sibTrans" cxnId="{3BF7F264-9787-4474-9DCE-87CD21A1895D}">
      <dgm:prSet/>
      <dgm:spPr/>
      <dgm:t>
        <a:bodyPr/>
        <a:lstStyle/>
        <a:p>
          <a:endParaRPr lang="pt-BR"/>
        </a:p>
      </dgm:t>
    </dgm:pt>
    <dgm:pt modelId="{5C5B44EB-168E-49FB-B590-058256738A13}">
      <dgm:prSet phldrT="[Texto]" phldr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pt-BR"/>
        </a:p>
      </dgm:t>
    </dgm:pt>
    <dgm:pt modelId="{A215DC91-7F83-4912-8570-B68E01C3E346}" type="parTrans" cxnId="{4AA1EB89-1760-462C-AD5B-14A79FEB3BF6}">
      <dgm:prSet/>
      <dgm:spPr/>
      <dgm:t>
        <a:bodyPr/>
        <a:lstStyle/>
        <a:p>
          <a:endParaRPr lang="pt-BR"/>
        </a:p>
      </dgm:t>
    </dgm:pt>
    <dgm:pt modelId="{55109AD1-EA27-4166-8C65-EF4C826E2E42}" type="sibTrans" cxnId="{4AA1EB89-1760-462C-AD5B-14A79FEB3BF6}">
      <dgm:prSet/>
      <dgm:spPr/>
      <dgm:t>
        <a:bodyPr/>
        <a:lstStyle/>
        <a:p>
          <a:endParaRPr lang="pt-BR"/>
        </a:p>
      </dgm:t>
    </dgm:pt>
    <dgm:pt modelId="{E5A38E7B-B2CB-4C88-805B-11318A0A3E86}">
      <dgm:prSet phldrT="[Texto]" phldr="1"/>
      <dgm:spPr>
        <a:solidFill>
          <a:srgbClr val="FFFF00">
            <a:alpha val="90000"/>
          </a:srgbClr>
        </a:solidFill>
      </dgm:spPr>
      <dgm:t>
        <a:bodyPr/>
        <a:lstStyle/>
        <a:p>
          <a:endParaRPr lang="pt-BR"/>
        </a:p>
      </dgm:t>
    </dgm:pt>
    <dgm:pt modelId="{4A461AFB-AEBF-4FF8-B653-A5E58682E7E8}" type="parTrans" cxnId="{B40920FE-1C69-49C9-A03A-73C9122B46CD}">
      <dgm:prSet/>
      <dgm:spPr/>
      <dgm:t>
        <a:bodyPr/>
        <a:lstStyle/>
        <a:p>
          <a:endParaRPr lang="pt-BR"/>
        </a:p>
      </dgm:t>
    </dgm:pt>
    <dgm:pt modelId="{1199D27B-769F-4868-A381-A7095093CB5C}" type="sibTrans" cxnId="{B40920FE-1C69-49C9-A03A-73C9122B46CD}">
      <dgm:prSet/>
      <dgm:spPr/>
      <dgm:t>
        <a:bodyPr/>
        <a:lstStyle/>
        <a:p>
          <a:endParaRPr lang="pt-BR"/>
        </a:p>
      </dgm:t>
    </dgm:pt>
    <dgm:pt modelId="{6CB508AF-2422-44A1-B335-31D1BE8786C0}" type="pres">
      <dgm:prSet presAssocID="{252A7071-332C-41E7-986A-BA39F5F520A5}" presName="Name0" presStyleCnt="0">
        <dgm:presLayoutVars>
          <dgm:dir/>
          <dgm:animLvl val="lvl"/>
          <dgm:resizeHandles/>
        </dgm:presLayoutVars>
      </dgm:prSet>
      <dgm:spPr/>
    </dgm:pt>
    <dgm:pt modelId="{0AA5E23C-E77D-4D08-901E-17074C0E567C}" type="pres">
      <dgm:prSet presAssocID="{B9BAFEFD-D93A-49B6-9CB2-41A5958CC78C}" presName="linNode" presStyleCnt="0"/>
      <dgm:spPr/>
    </dgm:pt>
    <dgm:pt modelId="{10DE6925-1A77-45EA-B779-4A6526E4DA50}" type="pres">
      <dgm:prSet presAssocID="{B9BAFEFD-D93A-49B6-9CB2-41A5958CC78C}" presName="parentShp" presStyleLbl="node1" presStyleIdx="0" presStyleCnt="2">
        <dgm:presLayoutVars>
          <dgm:bulletEnabled val="1"/>
        </dgm:presLayoutVars>
      </dgm:prSet>
      <dgm:spPr/>
    </dgm:pt>
    <dgm:pt modelId="{2CC119E2-6F0A-486A-90B7-723AA75C5373}" type="pres">
      <dgm:prSet presAssocID="{B9BAFEFD-D93A-49B6-9CB2-41A5958CC78C}" presName="childShp" presStyleLbl="bgAccFollowNode1" presStyleIdx="0" presStyleCnt="2">
        <dgm:presLayoutVars>
          <dgm:bulletEnabled val="1"/>
        </dgm:presLayoutVars>
      </dgm:prSet>
      <dgm:spPr/>
    </dgm:pt>
    <dgm:pt modelId="{A912FB65-B2B9-4FAF-B5D6-E4B460C5093A}" type="pres">
      <dgm:prSet presAssocID="{9E38A3C3-9C76-4DDF-9145-3979951571EA}" presName="spacing" presStyleCnt="0"/>
      <dgm:spPr/>
    </dgm:pt>
    <dgm:pt modelId="{40205F75-36EC-40FB-A908-89A9D39E0C4E}" type="pres">
      <dgm:prSet presAssocID="{ADCCD685-AF65-4DBD-8EE4-0DB7E7488970}" presName="linNode" presStyleCnt="0"/>
      <dgm:spPr/>
    </dgm:pt>
    <dgm:pt modelId="{9F67C786-CC5E-4325-A707-8B7ED5281B3A}" type="pres">
      <dgm:prSet presAssocID="{ADCCD685-AF65-4DBD-8EE4-0DB7E7488970}" presName="parentShp" presStyleLbl="node1" presStyleIdx="1" presStyleCnt="2">
        <dgm:presLayoutVars>
          <dgm:bulletEnabled val="1"/>
        </dgm:presLayoutVars>
      </dgm:prSet>
      <dgm:spPr/>
    </dgm:pt>
    <dgm:pt modelId="{C3B443E1-40F6-4342-A83C-1E2467EEB2BF}" type="pres">
      <dgm:prSet presAssocID="{ADCCD685-AF65-4DBD-8EE4-0DB7E748897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8BA98A12-7E15-4A89-B492-93909EF66F5E}" type="presOf" srcId="{252A7071-332C-41E7-986A-BA39F5F520A5}" destId="{6CB508AF-2422-44A1-B335-31D1BE8786C0}" srcOrd="0" destOrd="0" presId="urn:microsoft.com/office/officeart/2005/8/layout/vList6"/>
    <dgm:cxn modelId="{30FA8530-5872-4D44-80A7-4BD24D5790AD}" type="presOf" srcId="{ADCCD685-AF65-4DBD-8EE4-0DB7E7488970}" destId="{9F67C786-CC5E-4325-A707-8B7ED5281B3A}" srcOrd="0" destOrd="0" presId="urn:microsoft.com/office/officeart/2005/8/layout/vList6"/>
    <dgm:cxn modelId="{3BF7F264-9787-4474-9DCE-87CD21A1895D}" srcId="{252A7071-332C-41E7-986A-BA39F5F520A5}" destId="{ADCCD685-AF65-4DBD-8EE4-0DB7E7488970}" srcOrd="1" destOrd="0" parTransId="{588CE1E1-7229-428D-8740-B7E62844B4C7}" sibTransId="{732748D2-F735-4872-9A78-DD3470EDE377}"/>
    <dgm:cxn modelId="{92E53A66-914B-4866-9B88-41073C3649E8}" srcId="{252A7071-332C-41E7-986A-BA39F5F520A5}" destId="{B9BAFEFD-D93A-49B6-9CB2-41A5958CC78C}" srcOrd="0" destOrd="0" parTransId="{8D8F6DA1-32CE-49D0-B0EA-59BB3DA32D28}" sibTransId="{9E38A3C3-9C76-4DDF-9145-3979951571EA}"/>
    <dgm:cxn modelId="{381DE74A-F08D-4591-A00A-54F835660B8D}" type="presOf" srcId="{B9BAFEFD-D93A-49B6-9CB2-41A5958CC78C}" destId="{10DE6925-1A77-45EA-B779-4A6526E4DA50}" srcOrd="0" destOrd="0" presId="urn:microsoft.com/office/officeart/2005/8/layout/vList6"/>
    <dgm:cxn modelId="{FC617D4F-FDD7-43F8-BDAF-AB819DFCC1A6}" srcId="{B9BAFEFD-D93A-49B6-9CB2-41A5958CC78C}" destId="{1FA525AE-3CC4-4DBF-87CB-1F09835D6D08}" srcOrd="0" destOrd="0" parTransId="{D8A55467-2751-428E-865B-4A65B980A2F0}" sibTransId="{1BDD5797-1EDD-4F07-B2B8-98D8A1D10B56}"/>
    <dgm:cxn modelId="{FEC42176-4001-49FD-B6AA-28366CF477C5}" type="presOf" srcId="{37BAE42F-2023-49BE-B197-4C76D3C16DB9}" destId="{2CC119E2-6F0A-486A-90B7-723AA75C5373}" srcOrd="0" destOrd="1" presId="urn:microsoft.com/office/officeart/2005/8/layout/vList6"/>
    <dgm:cxn modelId="{F088F75A-D361-482D-96A9-82F69CBC6D43}" type="presOf" srcId="{5C5B44EB-168E-49FB-B590-058256738A13}" destId="{C3B443E1-40F6-4342-A83C-1E2467EEB2BF}" srcOrd="0" destOrd="0" presId="urn:microsoft.com/office/officeart/2005/8/layout/vList6"/>
    <dgm:cxn modelId="{AFF32E84-6CF1-4A10-BB92-19EF7D3F9272}" type="presOf" srcId="{1FA525AE-3CC4-4DBF-87CB-1F09835D6D08}" destId="{2CC119E2-6F0A-486A-90B7-723AA75C5373}" srcOrd="0" destOrd="0" presId="urn:microsoft.com/office/officeart/2005/8/layout/vList6"/>
    <dgm:cxn modelId="{4AA1EB89-1760-462C-AD5B-14A79FEB3BF6}" srcId="{ADCCD685-AF65-4DBD-8EE4-0DB7E7488970}" destId="{5C5B44EB-168E-49FB-B590-058256738A13}" srcOrd="0" destOrd="0" parTransId="{A215DC91-7F83-4912-8570-B68E01C3E346}" sibTransId="{55109AD1-EA27-4166-8C65-EF4C826E2E42}"/>
    <dgm:cxn modelId="{F5FD5FB6-10AD-4433-B5E1-EDBAC4102D71}" srcId="{B9BAFEFD-D93A-49B6-9CB2-41A5958CC78C}" destId="{37BAE42F-2023-49BE-B197-4C76D3C16DB9}" srcOrd="1" destOrd="0" parTransId="{E2A9D7F7-4B4B-4DCE-8CF1-4819751C01AD}" sibTransId="{4E6F6DF9-08C9-415C-A016-C213462F292F}"/>
    <dgm:cxn modelId="{3C601FEC-EC03-453A-8F19-5CD7E21285E8}" type="presOf" srcId="{E5A38E7B-B2CB-4C88-805B-11318A0A3E86}" destId="{C3B443E1-40F6-4342-A83C-1E2467EEB2BF}" srcOrd="0" destOrd="1" presId="urn:microsoft.com/office/officeart/2005/8/layout/vList6"/>
    <dgm:cxn modelId="{B40920FE-1C69-49C9-A03A-73C9122B46CD}" srcId="{ADCCD685-AF65-4DBD-8EE4-0DB7E7488970}" destId="{E5A38E7B-B2CB-4C88-805B-11318A0A3E86}" srcOrd="1" destOrd="0" parTransId="{4A461AFB-AEBF-4FF8-B653-A5E58682E7E8}" sibTransId="{1199D27B-769F-4868-A381-A7095093CB5C}"/>
    <dgm:cxn modelId="{722BCA54-4FED-45F0-BE37-9780CC1D10A6}" type="presParOf" srcId="{6CB508AF-2422-44A1-B335-31D1BE8786C0}" destId="{0AA5E23C-E77D-4D08-901E-17074C0E567C}" srcOrd="0" destOrd="0" presId="urn:microsoft.com/office/officeart/2005/8/layout/vList6"/>
    <dgm:cxn modelId="{BB758C6B-A161-4226-8E9E-E6E32F08168D}" type="presParOf" srcId="{0AA5E23C-E77D-4D08-901E-17074C0E567C}" destId="{10DE6925-1A77-45EA-B779-4A6526E4DA50}" srcOrd="0" destOrd="0" presId="urn:microsoft.com/office/officeart/2005/8/layout/vList6"/>
    <dgm:cxn modelId="{3EF76205-5091-4DA7-8AE1-1AA9F2841F8D}" type="presParOf" srcId="{0AA5E23C-E77D-4D08-901E-17074C0E567C}" destId="{2CC119E2-6F0A-486A-90B7-723AA75C5373}" srcOrd="1" destOrd="0" presId="urn:microsoft.com/office/officeart/2005/8/layout/vList6"/>
    <dgm:cxn modelId="{CCEF9A92-E870-4B4D-9D55-BF05AABE2F85}" type="presParOf" srcId="{6CB508AF-2422-44A1-B335-31D1BE8786C0}" destId="{A912FB65-B2B9-4FAF-B5D6-E4B460C5093A}" srcOrd="1" destOrd="0" presId="urn:microsoft.com/office/officeart/2005/8/layout/vList6"/>
    <dgm:cxn modelId="{9FD3C8BD-FB70-4485-B757-E2172778C772}" type="presParOf" srcId="{6CB508AF-2422-44A1-B335-31D1BE8786C0}" destId="{40205F75-36EC-40FB-A908-89A9D39E0C4E}" srcOrd="2" destOrd="0" presId="urn:microsoft.com/office/officeart/2005/8/layout/vList6"/>
    <dgm:cxn modelId="{FF4D985C-47A0-4B92-ACF7-616C7BEBAF7F}" type="presParOf" srcId="{40205F75-36EC-40FB-A908-89A9D39E0C4E}" destId="{9F67C786-CC5E-4325-A707-8B7ED5281B3A}" srcOrd="0" destOrd="0" presId="urn:microsoft.com/office/officeart/2005/8/layout/vList6"/>
    <dgm:cxn modelId="{7A48FA27-F6C1-4287-9338-2A60EB68A226}" type="presParOf" srcId="{40205F75-36EC-40FB-A908-89A9D39E0C4E}" destId="{C3B443E1-40F6-4342-A83C-1E2467EEB2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19E2-6F0A-486A-90B7-723AA75C5373}">
      <dsp:nvSpPr>
        <dsp:cNvPr id="0" name=""/>
        <dsp:cNvSpPr/>
      </dsp:nvSpPr>
      <dsp:spPr>
        <a:xfrm>
          <a:off x="1798320" y="374"/>
          <a:ext cx="2697480" cy="146165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</dsp:txBody>
      <dsp:txXfrm>
        <a:off x="1798320" y="183081"/>
        <a:ext cx="2149360" cy="1096240"/>
      </dsp:txXfrm>
    </dsp:sp>
    <dsp:sp modelId="{10DE6925-1A77-45EA-B779-4A6526E4DA50}">
      <dsp:nvSpPr>
        <dsp:cNvPr id="0" name=""/>
        <dsp:cNvSpPr/>
      </dsp:nvSpPr>
      <dsp:spPr>
        <a:xfrm>
          <a:off x="0" y="374"/>
          <a:ext cx="1798320" cy="1461654"/>
        </a:xfrm>
        <a:prstGeom prst="roundRect">
          <a:avLst/>
        </a:prstGeom>
        <a:solidFill>
          <a:schemeClr val="bg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>
            <a:latin typeface="Arial Rounded MT Bold" panose="020F0704030504030204" pitchFamily="34" charset="0"/>
          </a:endParaRPr>
        </a:p>
      </dsp:txBody>
      <dsp:txXfrm>
        <a:off x="71352" y="71726"/>
        <a:ext cx="1655616" cy="1318950"/>
      </dsp:txXfrm>
    </dsp:sp>
    <dsp:sp modelId="{C3B443E1-40F6-4342-A83C-1E2467EEB2BF}">
      <dsp:nvSpPr>
        <dsp:cNvPr id="0" name=""/>
        <dsp:cNvSpPr/>
      </dsp:nvSpPr>
      <dsp:spPr>
        <a:xfrm>
          <a:off x="1798320" y="1608195"/>
          <a:ext cx="2697480" cy="1461654"/>
        </a:xfrm>
        <a:prstGeom prst="rightArrow">
          <a:avLst>
            <a:gd name="adj1" fmla="val 75000"/>
            <a:gd name="adj2" fmla="val 50000"/>
          </a:avLst>
        </a:prstGeom>
        <a:solidFill>
          <a:srgbClr val="FFFF00">
            <a:alpha val="90000"/>
          </a:srgbClr>
        </a:solidFill>
        <a:ln w="48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3200" kern="1200"/>
        </a:p>
      </dsp:txBody>
      <dsp:txXfrm>
        <a:off x="1798320" y="1790902"/>
        <a:ext cx="2149360" cy="1096240"/>
      </dsp:txXfrm>
    </dsp:sp>
    <dsp:sp modelId="{9F67C786-CC5E-4325-A707-8B7ED5281B3A}">
      <dsp:nvSpPr>
        <dsp:cNvPr id="0" name=""/>
        <dsp:cNvSpPr/>
      </dsp:nvSpPr>
      <dsp:spPr>
        <a:xfrm>
          <a:off x="0" y="1608195"/>
          <a:ext cx="1798320" cy="1461654"/>
        </a:xfrm>
        <a:prstGeom prst="roundRect">
          <a:avLst/>
        </a:prstGeom>
        <a:solidFill>
          <a:schemeClr val="bg2"/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 dirty="0"/>
        </a:p>
      </dsp:txBody>
      <dsp:txXfrm>
        <a:off x="71352" y="1679547"/>
        <a:ext cx="1655616" cy="1318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B37495-969D-491D-8169-3F98139EA39D}" type="datetime1">
              <a:rPr lang="pt-BR" smtClean="0"/>
              <a:t>24/08/2024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48D5-68F6-4CFF-B000-073966B11BD8}" type="datetime1">
              <a:rPr lang="pt-BR" smtClean="0"/>
              <a:pPr/>
              <a:t>24/08/2024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b="1" i="1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pt-BR" i="1">
                <a:latin typeface="Arial" pitchFamily="34" charset="0"/>
                <a:cs typeface="Arial" pitchFamily="34" charset="0"/>
              </a:rPr>
              <a:t>Para alterar a imagem no slide, selecione e exclua a imagem. Em seguida, use o ícone Imagens no espaço reservado para inserir sua própria imagem.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115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285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843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39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2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917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55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68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010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612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58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51077" y="3028950"/>
            <a:ext cx="6028592" cy="1390650"/>
          </a:xfrm>
        </p:spPr>
        <p:txBody>
          <a:bodyPr rtlCol="0" anchor="ctr">
            <a:noAutofit/>
          </a:bodyPr>
          <a:lstStyle>
            <a:lvl1pPr algn="ctr">
              <a:defRPr sz="4500" b="1" cap="all" baseline="0">
                <a:solidFill>
                  <a:schemeClr val="bg1">
                    <a:lumMod val="10000"/>
                  </a:schemeClr>
                </a:solidFill>
                <a:latin typeface="Avenir Next LT Pro" panose="020B0504020202020204" pitchFamily="34" charset="0"/>
              </a:defRPr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3496408" y="4738004"/>
            <a:ext cx="4300538" cy="399023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350">
                <a:solidFill>
                  <a:schemeClr val="bg1">
                    <a:lumMod val="10000"/>
                  </a:schemeClr>
                </a:solidFill>
                <a:latin typeface="Avenir Next LT Pro Demi" panose="020B07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 dirty="0"/>
              <a:t>Autores</a:t>
            </a:r>
          </a:p>
        </p:txBody>
      </p:sp>
      <p:sp>
        <p:nvSpPr>
          <p:cNvPr id="9" name="Espaço Reservado para Data 3">
            <a:extLst>
              <a:ext uri="{FF2B5EF4-FFF2-40B4-BE49-F238E27FC236}">
                <a16:creationId xmlns:a16="http://schemas.microsoft.com/office/drawing/2014/main" id="{161D5A0F-E5AD-CD47-033E-99FFED5C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4158" y="6346829"/>
            <a:ext cx="1372169" cy="365125"/>
          </a:xfrm>
        </p:spPr>
        <p:txBody>
          <a:bodyPr rtlCol="0"/>
          <a:lstStyle/>
          <a:p>
            <a:pPr rtl="0"/>
            <a:fld id="{04D3A5B9-F6C3-437C-8CF0-9C505327EE5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88F72B3F-4057-A100-2458-CA55D80D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6327" y="6346825"/>
            <a:ext cx="4742312" cy="365126"/>
          </a:xfrm>
        </p:spPr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2C322CEF-1CC9-A1FC-E9C6-9AD12290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8069" y="6346829"/>
            <a:ext cx="1371600" cy="365125"/>
          </a:xfrm>
        </p:spPr>
        <p:txBody>
          <a:bodyPr rtlCol="0"/>
          <a:lstStyle>
            <a:lvl1pPr>
              <a:defRPr sz="120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6" y="1600200"/>
            <a:ext cx="2547747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3491003" y="1600201"/>
            <a:ext cx="4823184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38B9C6-5585-4BF3-9828-98BD17F8B5E1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D1E0C-1B4D-455F-AE49-37131A84B53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Texto&#10;&#10;Descrição gerada automaticamente com confiança média">
            <a:extLst>
              <a:ext uri="{FF2B5EF4-FFF2-40B4-BE49-F238E27FC236}">
                <a16:creationId xmlns:a16="http://schemas.microsoft.com/office/drawing/2014/main" id="{9D763BA0-A4E6-CBDD-95BB-F5AF6D731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7029451" y="365125"/>
            <a:ext cx="1285875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28675" y="365125"/>
            <a:ext cx="6074172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3F385E-CE3D-405A-9093-636F181CE60D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  <p:grpSp>
        <p:nvGrpSpPr>
          <p:cNvPr id="7" name="Grupo 6"/>
          <p:cNvGrpSpPr/>
          <p:nvPr/>
        </p:nvGrpSpPr>
        <p:grpSpPr>
          <a:xfrm rot="5400000">
            <a:off x="4181447" y="3239395"/>
            <a:ext cx="5632704" cy="63302"/>
            <a:chOff x="1073150" y="1219201"/>
            <a:chExt cx="10058400" cy="63125"/>
          </a:xfrm>
        </p:grpSpPr>
        <p:cxnSp>
          <p:nvCxnSpPr>
            <p:cNvPr id="8" name="Conector Re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828676" y="2292097"/>
            <a:ext cx="7572375" cy="2219691"/>
          </a:xfrm>
        </p:spPr>
        <p:txBody>
          <a:bodyPr rtlCol="0" anchor="ctr">
            <a:normAutofit/>
          </a:bodyPr>
          <a:lstStyle>
            <a:lvl1pPr algn="l">
              <a:defRPr sz="3300" cap="all" baseline="0"/>
            </a:lvl1pPr>
          </a:lstStyle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28675" y="4511787"/>
            <a:ext cx="7572376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FF5DBD8D-A7E8-4DD5-996A-185C851198E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FCFB2-CF94-4702-A786-B3DAB70C24A2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7320AC-0B71-4E66-ABC5-571B20F5B8D0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828676" y="1600202"/>
            <a:ext cx="3686175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29151" y="1600202"/>
            <a:ext cx="3686175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276FCC-21CE-4383-976F-C6DA40E22D64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28675" y="1600200"/>
            <a:ext cx="3689604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828675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4583" y="1600200"/>
            <a:ext cx="3689604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24583" y="2424112"/>
            <a:ext cx="3689604" cy="3748088"/>
          </a:xfrm>
        </p:spPr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3E03F3-EAA3-475E-9AEE-0D95D08866D8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B80737-2094-4DE8-869E-FE3F0269E913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xto&#10;&#10;Descrição gerada automaticamente com confiança média">
            <a:extLst>
              <a:ext uri="{FF2B5EF4-FFF2-40B4-BE49-F238E27FC236}">
                <a16:creationId xmlns:a16="http://schemas.microsoft.com/office/drawing/2014/main" id="{325FF114-5BF1-9D1F-7056-C000ACB60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BF8A2-009D-43D1-9E7B-E4A63DD4113A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28676" y="1600200"/>
            <a:ext cx="3288411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4231387" y="1600201"/>
            <a:ext cx="4083939" cy="4572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1FED2-7957-4908-95AA-CFDBA88CA832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 com confiança média">
            <a:extLst>
              <a:ext uri="{FF2B5EF4-FFF2-40B4-BE49-F238E27FC236}">
                <a16:creationId xmlns:a16="http://schemas.microsoft.com/office/drawing/2014/main" id="{81308944-50E7-1691-9BA3-34F3306714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63207" r="48416"/>
          <a:stretch/>
        </p:blipFill>
        <p:spPr>
          <a:xfrm>
            <a:off x="-4398" y="-2595"/>
            <a:ext cx="9166137" cy="687003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28676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  <a:p>
            <a:pPr lvl="5" rtl="0"/>
            <a:r>
              <a:rPr lang="pt-BR" noProof="0"/>
              <a:t>Sexto nível</a:t>
            </a:r>
          </a:p>
          <a:p>
            <a:pPr lvl="6" rtl="0"/>
            <a:r>
              <a:rPr lang="pt-BR" noProof="0"/>
              <a:t>Sétimo nível</a:t>
            </a:r>
          </a:p>
          <a:p>
            <a:pPr lvl="7" rtl="0"/>
            <a:r>
              <a:rPr lang="pt-BR" noProof="0"/>
              <a:t>Oito nível</a:t>
            </a:r>
          </a:p>
          <a:p>
            <a:pPr lvl="8" rtl="0"/>
            <a:r>
              <a:rPr lang="pt-BR" noProof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8676" y="6356354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A7C6FA84-114C-431B-AC8E-7C6C6DFBF91F}" type="datetime1">
              <a:rPr lang="pt-BR" noProof="0" smtClean="0"/>
              <a:t>24/08/2024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0845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grpSp>
        <p:nvGrpSpPr>
          <p:cNvPr id="15" name="Grupo 14"/>
          <p:cNvGrpSpPr/>
          <p:nvPr/>
        </p:nvGrpSpPr>
        <p:grpSpPr>
          <a:xfrm>
            <a:off x="827532" y="1219204"/>
            <a:ext cx="7488936" cy="84403"/>
            <a:chOff x="1073150" y="1219201"/>
            <a:chExt cx="10058400" cy="63125"/>
          </a:xfrm>
        </p:grpSpPr>
        <p:cxnSp>
          <p:nvCxnSpPr>
            <p:cNvPr id="13" name="Conector Re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3669142" y="5204729"/>
            <a:ext cx="4300538" cy="399023"/>
          </a:xfrm>
        </p:spPr>
        <p:txBody>
          <a:bodyPr rtlCol="0"/>
          <a:lstStyle/>
          <a:p>
            <a:pPr rtl="0"/>
            <a:r>
              <a:rPr lang="pt-BR" dirty="0"/>
              <a:t>Autores/Apresentadores/Palestrantes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5589189-F6DE-2828-4B31-4CE815564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7953" y="3305176"/>
            <a:ext cx="5994157" cy="1626380"/>
          </a:xfr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SLIDE 4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BFDE4F0-1C5F-9902-A20B-9F01C38B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27400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10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SLIDE 5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pt-BR" dirty="0">
              <a:solidFill>
                <a:srgbClr val="95C3FF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endParaRPr lang="pt-BR" dirty="0">
              <a:solidFill>
                <a:srgbClr val="95C3FF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0F3BA7-53EA-9E08-CD08-FE8F4AE1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34116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11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2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C6F31-6E42-3A00-31DE-6EB47AD1EE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SLIDE 6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F37C9D1-D124-D4F9-A41C-93DA31DD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33693" y="6253407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12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Título e layout de conteúdo com lista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828675" y="1600200"/>
            <a:ext cx="7658100" cy="1924050"/>
          </a:xfrm>
        </p:spPr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/>
                </a:solidFill>
                <a:latin typeface="Avenir Next LT Pro" panose="020B0504020202020204" pitchFamily="34" charset="0"/>
              </a:rPr>
              <a:t>Adicione aqui seu primeiro marcador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/>
                </a:solidFill>
                <a:latin typeface="Avenir Next LT Pro" panose="020B0504020202020204" pitchFamily="34" charset="0"/>
              </a:rPr>
              <a:t>Adicione aqui seu segundo marcador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5"/>
                </a:solidFill>
                <a:latin typeface="Avenir Next LT Pro" panose="020B0504020202020204" pitchFamily="34" charset="0"/>
              </a:rPr>
              <a:t>Adicione aqui seu terceiro marcador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71E3DC50-EE8E-E993-FB2D-0E31AB9B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6341" y="6227400"/>
            <a:ext cx="1371600" cy="365125"/>
          </a:xfrm>
        </p:spPr>
        <p:txBody>
          <a:bodyPr/>
          <a:lstStyle/>
          <a:p>
            <a:pPr rtl="0"/>
            <a:fld id="{0FF54DE5-C571-48E8-A5BC-B369434E2F44}" type="slidenum">
              <a:rPr lang="pt-BR" sz="1200" noProof="0" smtClean="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fld>
            <a:endParaRPr lang="pt-BR" sz="1200" noProof="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Título e layout de conteúdo com gráfico</a:t>
            </a:r>
          </a:p>
        </p:txBody>
      </p:sp>
      <p:graphicFrame>
        <p:nvGraphicFramePr>
          <p:cNvPr id="6" name="Espaço Reservado para Conteúdo 5" descr="Gráfico de Colunas agrupadas mostrando os valores de 3 séries para 4 categoria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927996"/>
              </p:ext>
            </p:extLst>
          </p:nvPr>
        </p:nvGraphicFramePr>
        <p:xfrm>
          <a:off x="828674" y="2057400"/>
          <a:ext cx="6257925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9AF2EF4-911B-56C8-4F33-30C33AEB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88064" y="6239123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3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Layout de dois conteúdos com tabela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  <a:latin typeface="Avenir Next LT Pro" panose="020B0504020202020204" pitchFamily="34" charset="0"/>
              </a:rPr>
              <a:t>Primeiro marcador aqui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  <a:latin typeface="Avenir Next LT Pro" panose="020B0504020202020204" pitchFamily="34" charset="0"/>
              </a:rPr>
              <a:t>Segundo marcador aqui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6"/>
                </a:solidFill>
                <a:latin typeface="Avenir Next LT Pro" panose="020B0504020202020204" pitchFamily="34" charset="0"/>
              </a:rPr>
              <a:t>Terceiro marcador aqui</a:t>
            </a:r>
          </a:p>
        </p:txBody>
      </p:sp>
      <p:graphicFrame>
        <p:nvGraphicFramePr>
          <p:cNvPr id="16" name="Espaço Reservado para Conteúdo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1974108"/>
              </p:ext>
            </p:extLst>
          </p:nvPr>
        </p:nvGraphicFramePr>
        <p:xfrm>
          <a:off x="4067175" y="1676400"/>
          <a:ext cx="368617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 dirty="0"/>
                        <a:t>Classe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Grupo 1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Grupo 2</a:t>
                      </a:r>
                    </a:p>
                  </a:txBody>
                  <a:tcPr marL="68580" marR="68580" marT="34290" marB="3429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95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76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rtl="0"/>
                      <a:r>
                        <a:rPr lang="pt-BR" sz="1400" noProof="0"/>
                        <a:t>Classe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/>
                        <a:t>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 noProof="0" dirty="0"/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CC17B73-2C68-08AF-BB13-9A599F01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3355" y="6254262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4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Título e Layout de Conteúdo com </a:t>
            </a:r>
            <a:r>
              <a:rPr lang="pt-BR" dirty="0" err="1">
                <a:solidFill>
                  <a:schemeClr val="accent6"/>
                </a:solidFill>
                <a:latin typeface="Arial Rounded MT Bold" panose="020F0704030504030204" pitchFamily="34" charset="0"/>
              </a:rPr>
              <a:t>SmartArt</a:t>
            </a:r>
            <a:endParaRPr lang="pt-BR" dirty="0">
              <a:solidFill>
                <a:schemeClr val="accent6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D4C66CA-C3B5-EBF2-83D0-9126F1C004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908396"/>
              </p:ext>
            </p:extLst>
          </p:nvPr>
        </p:nvGraphicFramePr>
        <p:xfrm>
          <a:off x="1352550" y="1749425"/>
          <a:ext cx="4495800" cy="307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05CFF32B-4D91-8145-7D22-64569E2F0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815" y="6241684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5</a:t>
            </a:fld>
            <a:endParaRPr lang="pt-BR" sz="120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Imagem com Layout de Legenda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28676" y="1457325"/>
            <a:ext cx="2547747" cy="4572000"/>
          </a:xfrm>
        </p:spPr>
        <p:txBody>
          <a:bodyPr rtlCol="0"/>
          <a:lstStyle/>
          <a:p>
            <a:pPr rtl="0"/>
            <a:r>
              <a:rPr lang="pt-BR" dirty="0">
                <a:solidFill>
                  <a:srgbClr val="95C3FF"/>
                </a:solidFill>
                <a:latin typeface="Avenir Next LT Pro" panose="020B0504020202020204" pitchFamily="34" charset="0"/>
              </a:rPr>
              <a:t>Legendas</a:t>
            </a:r>
          </a:p>
        </p:txBody>
      </p:sp>
      <p:pic>
        <p:nvPicPr>
          <p:cNvPr id="5" name="Espaço Reservado para Imagem 4" descr="Perto dos livros nas prateleiras desfocadas com mais livros em primeiro e segundo plano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4306593" y="1457325"/>
            <a:ext cx="4159994" cy="3943349"/>
          </a:xfrm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57A43D-6486-10B9-33B1-93472D34D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2092" y="6242538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6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B8364120-F57E-464F-219E-984E515DE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2657475"/>
            <a:ext cx="4286249" cy="920863"/>
          </a:xfrm>
        </p:spPr>
        <p:txBody>
          <a:bodyPr>
            <a:normAutofit/>
          </a:bodyPr>
          <a:lstStyle/>
          <a:p>
            <a:r>
              <a:rPr lang="pt-BR" sz="3000" baseline="0" dirty="0">
                <a:solidFill>
                  <a:srgbClr val="008840"/>
                </a:solidFill>
                <a:latin typeface="Arial Rounded MT Bold" panose="020F0704030504030204" pitchFamily="34" charset="0"/>
              </a:rPr>
              <a:t>slide 1 - TÍTULO</a:t>
            </a:r>
            <a:endParaRPr lang="pt-BR" sz="3000" dirty="0">
              <a:solidFill>
                <a:srgbClr val="00884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Título 5">
            <a:extLst>
              <a:ext uri="{FF2B5EF4-FFF2-40B4-BE49-F238E27FC236}">
                <a16:creationId xmlns:a16="http://schemas.microsoft.com/office/drawing/2014/main" id="{A6385F16-E1D4-3A09-664F-638B8129E668}"/>
              </a:ext>
            </a:extLst>
          </p:cNvPr>
          <p:cNvSpPr txBox="1">
            <a:spLocks/>
          </p:cNvSpPr>
          <p:nvPr/>
        </p:nvSpPr>
        <p:spPr>
          <a:xfrm>
            <a:off x="371476" y="3286125"/>
            <a:ext cx="4286249" cy="67627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dirty="0" err="1">
                <a:solidFill>
                  <a:srgbClr val="008840"/>
                </a:solidFill>
                <a:latin typeface="Arial Rounded MT Bold" panose="020F0704030504030204" pitchFamily="34" charset="0"/>
              </a:rPr>
              <a:t>subTÍTULO</a:t>
            </a:r>
            <a:endParaRPr lang="pt-BR" sz="2000" dirty="0">
              <a:solidFill>
                <a:srgbClr val="00884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38151" y="2707753"/>
            <a:ext cx="4305299" cy="855481"/>
          </a:xfrm>
        </p:spPr>
        <p:txBody>
          <a:bodyPr rtlCol="0">
            <a:normAutofit/>
          </a:bodyPr>
          <a:lstStyle/>
          <a:p>
            <a:pPr rtl="0"/>
            <a:r>
              <a:rPr lang="pt-BR" sz="300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SLIDE</a:t>
            </a:r>
            <a:r>
              <a:rPr lang="pt-BR" sz="3000" baseline="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 2 - TÍTULO</a:t>
            </a:r>
            <a:endParaRPr lang="pt-BR" sz="3000" dirty="0">
              <a:solidFill>
                <a:srgbClr val="133E78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4294967295"/>
          </p:nvPr>
        </p:nvSpPr>
        <p:spPr>
          <a:xfrm>
            <a:off x="438151" y="3712981"/>
            <a:ext cx="3867149" cy="50975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2000" dirty="0">
                <a:solidFill>
                  <a:srgbClr val="133E78"/>
                </a:solidFill>
                <a:latin typeface="Arial Rounded MT Bold" panose="020F070403050403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SLIDE 3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1173162"/>
            <a:ext cx="3689604" cy="823912"/>
          </a:xfrm>
        </p:spPr>
        <p:txBody>
          <a:bodyPr rtlCol="0"/>
          <a:lstStyle/>
          <a:p>
            <a:pPr rtl="0"/>
            <a:endParaRPr lang="pt-B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5800" y="1997074"/>
            <a:ext cx="3689604" cy="3748088"/>
          </a:xfrm>
        </p:spPr>
        <p:txBody>
          <a:bodyPr rtlCol="0"/>
          <a:lstStyle/>
          <a:p>
            <a:pPr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481708" y="1173162"/>
            <a:ext cx="3689604" cy="823912"/>
          </a:xfrm>
        </p:spPr>
        <p:txBody>
          <a:bodyPr rtlCol="0"/>
          <a:lstStyle/>
          <a:p>
            <a:pPr rtl="0"/>
            <a:endParaRPr lang="pt-B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481708" y="1997074"/>
            <a:ext cx="3689604" cy="3748088"/>
          </a:xfrm>
        </p:spPr>
        <p:txBody>
          <a:bodyPr rtlCol="0"/>
          <a:lstStyle/>
          <a:p>
            <a:pPr rtl="0"/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16D5322-FF0C-3E0E-09D1-7E1877353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73815" y="6203949"/>
            <a:ext cx="1371600" cy="365125"/>
          </a:xfrm>
        </p:spPr>
        <p:txBody>
          <a:bodyPr vert="horz" lIns="0" tIns="45720" rIns="0" bIns="45720" rtlCol="0" anchor="ctr"/>
          <a:lstStyle/>
          <a:p>
            <a:fld id="{0FF54DE5-C571-48E8-A5BC-B369434E2F44}" type="slidenum">
              <a:rPr lang="pt-BR" sz="1200">
                <a:solidFill>
                  <a:srgbClr val="95C3FF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pPr/>
              <a:t>9</a:t>
            </a:fld>
            <a:endParaRPr lang="pt-BR" sz="1200" dirty="0">
              <a:solidFill>
                <a:srgbClr val="95C3FF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Personalizada 10">
      <a:dk1>
        <a:srgbClr val="A63333"/>
      </a:dk1>
      <a:lt1>
        <a:srgbClr val="DFE9F2"/>
      </a:lt1>
      <a:dk2>
        <a:srgbClr val="A63333"/>
      </a:dk2>
      <a:lt2>
        <a:srgbClr val="A0CCF2"/>
      </a:lt2>
      <a:accent1>
        <a:srgbClr val="A63333"/>
      </a:accent1>
      <a:accent2>
        <a:srgbClr val="7C3C48"/>
      </a:accent2>
      <a:accent3>
        <a:srgbClr val="F3F2ED"/>
      </a:accent3>
      <a:accent4>
        <a:srgbClr val="FFFFFF"/>
      </a:accent4>
      <a:accent5>
        <a:srgbClr val="FFFFFF"/>
      </a:accent5>
      <a:accent6>
        <a:srgbClr val="FFFFFF"/>
      </a:accent6>
      <a:hlink>
        <a:srgbClr val="372E46"/>
      </a:hlink>
      <a:folHlink>
        <a:srgbClr val="0097A7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71_TF03431380_Win32" id="{67DA1A8C-7E1D-48D9-8AE0-B1341E383245}" vid="{C6294B18-BD50-40A7-A245-56BA74C24959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acadêmica, design de listras e fitas (widescreen)</Template>
  <TotalTime>230</TotalTime>
  <Words>149</Words>
  <Application>Microsoft Office PowerPoint</Application>
  <PresentationFormat>Apresentação na tela (4:3)</PresentationFormat>
  <Paragraphs>56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1" baseType="lpstr">
      <vt:lpstr>ADLaM Display</vt:lpstr>
      <vt:lpstr>Arial</vt:lpstr>
      <vt:lpstr>Arial Rounded MT Bold</vt:lpstr>
      <vt:lpstr>Avenir Next LT Pro</vt:lpstr>
      <vt:lpstr>Avenir Next LT Pro Demi</vt:lpstr>
      <vt:lpstr>Euphemia</vt:lpstr>
      <vt:lpstr>Plantagenet Cherokee</vt:lpstr>
      <vt:lpstr>Wingdings</vt:lpstr>
      <vt:lpstr>Literatura Acadêmica 16X9</vt:lpstr>
      <vt:lpstr>Apresentação do PowerPoint</vt:lpstr>
      <vt:lpstr>Título e layout de conteúdo com lista</vt:lpstr>
      <vt:lpstr>Título e layout de conteúdo com gráfico</vt:lpstr>
      <vt:lpstr>Layout de dois conteúdos com tabela</vt:lpstr>
      <vt:lpstr>Título e Layout de Conteúdo com SmartArt</vt:lpstr>
      <vt:lpstr>Imagem com Layout de Legenda</vt:lpstr>
      <vt:lpstr>slide 1 - TÍTULO</vt:lpstr>
      <vt:lpstr>SLIDE 2 - TÍTULO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Araujo</dc:creator>
  <cp:lastModifiedBy>AVA EVENTOS E TECNOLOGIA</cp:lastModifiedBy>
  <cp:revision>4</cp:revision>
  <dcterms:created xsi:type="dcterms:W3CDTF">2024-08-18T15:14:20Z</dcterms:created>
  <dcterms:modified xsi:type="dcterms:W3CDTF">2024-08-24T20:50:47Z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